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4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5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7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187A-7F0A-4FB7-B938-A416BB6B74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B460-5F74-4EB0-9BDF-E5FD8B04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1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610448"/>
            <a:ext cx="8449056" cy="56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8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610448"/>
            <a:ext cx="8449056" cy="56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2" y="609600"/>
            <a:ext cx="8451597" cy="5638800"/>
          </a:xfrm>
        </p:spPr>
      </p:pic>
    </p:spTree>
    <p:extLst>
      <p:ext uri="{BB962C8B-B14F-4D97-AF65-F5344CB8AC3E}">
        <p14:creationId xmlns:p14="http://schemas.microsoft.com/office/powerpoint/2010/main" val="303308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1" y="609600"/>
            <a:ext cx="8451598" cy="5638800"/>
          </a:xfrm>
        </p:spPr>
      </p:pic>
    </p:spTree>
    <p:extLst>
      <p:ext uri="{BB962C8B-B14F-4D97-AF65-F5344CB8AC3E}">
        <p14:creationId xmlns:p14="http://schemas.microsoft.com/office/powerpoint/2010/main" val="413983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7" y="608076"/>
            <a:ext cx="8456166" cy="5641848"/>
          </a:xfrm>
        </p:spPr>
      </p:pic>
    </p:spTree>
    <p:extLst>
      <p:ext uri="{BB962C8B-B14F-4D97-AF65-F5344CB8AC3E}">
        <p14:creationId xmlns:p14="http://schemas.microsoft.com/office/powerpoint/2010/main" val="351135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610448"/>
            <a:ext cx="8449056" cy="56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4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610448"/>
            <a:ext cx="8449056" cy="56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7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610448"/>
            <a:ext cx="8449056" cy="56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1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7" y="608076"/>
            <a:ext cx="8456166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6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Morrison</dc:creator>
  <cp:lastModifiedBy>Martha Morrison</cp:lastModifiedBy>
  <cp:revision>3</cp:revision>
  <dcterms:created xsi:type="dcterms:W3CDTF">2018-10-04T14:20:01Z</dcterms:created>
  <dcterms:modified xsi:type="dcterms:W3CDTF">2018-10-05T16:35:11Z</dcterms:modified>
</cp:coreProperties>
</file>